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72" r:id="rId13"/>
    <p:sldId id="271" r:id="rId14"/>
    <p:sldId id="267" r:id="rId15"/>
    <p:sldId id="268" r:id="rId16"/>
    <p:sldId id="269" r:id="rId17"/>
    <p:sldId id="270" r:id="rId18"/>
    <p:sldId id="273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9CDC-88EB-4D07-9D30-9AC384870E31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E90BD-73C5-4E3A-8EE9-A0DFA4110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5870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8F64-A5CB-4699-9B59-CC9117915BCF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CA871-B25F-4BF1-A672-F7279096F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3627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8AF97-A927-4054-B4E9-BEC749337309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D5E66-B1FC-4302-84C7-42729828D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5695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ABE4D-48EF-4EFB-9C2F-F8A3113E36F3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81ED8-3F32-4AC5-9C74-6957A09FD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513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736BE-3BF1-4A63-84B9-BB5E4CDA28AE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79E6A-DD62-4F25-8078-F3F726FB2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9036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0FC8B-3E38-40DC-BB8C-12483BF6C0B3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BDC85-D619-4D8C-9109-FEE6199B4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213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116A-9C4F-4DC1-9C15-CDAA0617BED1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73D2D-812F-492E-A6C5-281E5290E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3878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DA413-0ED3-400E-8E12-250120E38496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04065-84D2-4DD9-8338-BB37A06C8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7734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094DC-94EA-49BD-9F20-A9B7D097CC13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6042E-7E0C-4DE2-9CB4-315DA1BEE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4097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43ED7-FAED-4E60-9403-2CDD43E9731D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DEB8A-499E-4265-88E0-46F319450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720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229BA-96E2-4F7D-984D-A0E775AE6C6B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04C10-D006-470F-BB27-6854AD714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9061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32B1B8-A9D9-43B2-86E5-119ECC262070}" type="datetimeFigureOut">
              <a:rPr lang="en-US"/>
              <a:pPr>
                <a:defRPr/>
              </a:pPr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318786-BDE7-4B88-96D4-E1092B489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</dc:creator>
  <cp:lastModifiedBy>LEO</cp:lastModifiedBy>
  <cp:revision>10</cp:revision>
  <dcterms:created xsi:type="dcterms:W3CDTF">2019-02-01T05:17:57Z</dcterms:created>
  <dcterms:modified xsi:type="dcterms:W3CDTF">2019-02-01T14:32:39Z</dcterms:modified>
</cp:coreProperties>
</file>